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в Центре &amp;quot;Неделю психического здоровья&amp;quot;, приуроченную к Междунар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557" y="276626"/>
            <a:ext cx="2994350" cy="9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семирный день психического здоровья (World Mental Health Day) отмечается в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5" y="116633"/>
            <a:ext cx="2114346" cy="151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Всемирный день психического здоровья отмечается ежегодно 10 октября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01" y="1633653"/>
            <a:ext cx="3754746" cy="26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Всемирной федерации психического здоровья 10 октября отмечается Всемирный д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6" r="11714"/>
          <a:stretch/>
        </p:blipFill>
        <p:spPr bwMode="auto">
          <a:xfrm>
            <a:off x="6354660" y="171570"/>
            <a:ext cx="2607276" cy="25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0 октября - Всемирный день психического здоровья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732" y="1340768"/>
            <a:ext cx="2185135" cy="121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Презентация, доклад Всемирный день психического здоровья Тема занятия: &amp;quo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299" y="2966025"/>
            <a:ext cx="3617728" cy="271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Всемирный День психического здоровья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86" y="4418768"/>
            <a:ext cx="4389855" cy="228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7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сихологическое здоровье подростков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1" r="5575"/>
          <a:stretch/>
        </p:blipFill>
        <p:spPr bwMode="auto">
          <a:xfrm>
            <a:off x="395536" y="188386"/>
            <a:ext cx="3884678" cy="296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Это поможет ему сохранить психическое и психологическое здоровье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" t="3318" r="966" b="24"/>
          <a:stretch/>
        </p:blipFill>
        <p:spPr bwMode="auto">
          <a:xfrm>
            <a:off x="183266" y="3285986"/>
            <a:ext cx="4511164" cy="338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Психологическое здоровье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" t="4217" r="3851" b="6025"/>
          <a:stretch/>
        </p:blipFill>
        <p:spPr bwMode="auto">
          <a:xfrm>
            <a:off x="4682135" y="214770"/>
            <a:ext cx="4246618" cy="307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10-ое октября 2016 года Всемирный день психического здоровья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2505" r="5450" b="5570"/>
          <a:stretch/>
        </p:blipFill>
        <p:spPr bwMode="auto">
          <a:xfrm>
            <a:off x="4786207" y="3413693"/>
            <a:ext cx="4176463" cy="312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33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10 октября - Всемирный день психического здоровья, слайд № 12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" t="4083" r="6018" b="468"/>
          <a:stretch/>
        </p:blipFill>
        <p:spPr bwMode="auto">
          <a:xfrm>
            <a:off x="179512" y="3317247"/>
            <a:ext cx="4680057" cy="351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резентация, доклад Всемирный день психического здоровья Тема занятия: &amp;quo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12811"/>
            <a:ext cx="4262220" cy="319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Всемирный день психического здоровья в 2018 году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226" y="3717032"/>
            <a:ext cx="397551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10-ое октября 2016 года Всемирный день психического здоровья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2" y="145781"/>
            <a:ext cx="438754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3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2022-10-11T14:24:47Z</dcterms:created>
  <dcterms:modified xsi:type="dcterms:W3CDTF">2022-10-11T17:03:18Z</dcterms:modified>
</cp:coreProperties>
</file>